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53DD9B6C-1798-490A-8195-41FB1424E4D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Comparison Leagues WIN Straight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88438351-9A9F-41EE-A0F3-1305CE3810E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31/05/2021 21:37:57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1" id="10" name="slide10">
            <a:extLst>
              <a:ext uri="{FF2B5EF4-FFF2-40B4-BE49-F238E27FC236}">
                <a16:creationId xmlns:a16="http://schemas.microsoft.com/office/drawing/2014/main" id="{98F06CF9-883B-4C0D-96C5-6EA0206C69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2" id="11" name="slide11">
            <a:extLst>
              <a:ext uri="{FF2B5EF4-FFF2-40B4-BE49-F238E27FC236}">
                <a16:creationId xmlns:a16="http://schemas.microsoft.com/office/drawing/2014/main" id="{529DCCA7-3996-472E-99F7-DAC59FA27C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3" id="12" name="slide12">
            <a:extLst>
              <a:ext uri="{FF2B5EF4-FFF2-40B4-BE49-F238E27FC236}">
                <a16:creationId xmlns:a16="http://schemas.microsoft.com/office/drawing/2014/main" id="{A82C6ADD-80D5-421F-9C69-0468AD7763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4" id="13" name="slide13">
            <a:extLst>
              <a:ext uri="{FF2B5EF4-FFF2-40B4-BE49-F238E27FC236}">
                <a16:creationId xmlns:a16="http://schemas.microsoft.com/office/drawing/2014/main" id="{D4DA1A39-6E44-4EA5-834E-99D0AFAC2C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2" name="slide2">
            <a:extLst>
              <a:ext uri="{FF2B5EF4-FFF2-40B4-BE49-F238E27FC236}">
                <a16:creationId xmlns:a16="http://schemas.microsoft.com/office/drawing/2014/main" id="{4FB7DBB0-3CC2-489A-879B-D6F757CC2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3" name="slide3">
            <a:extLst>
              <a:ext uri="{FF2B5EF4-FFF2-40B4-BE49-F238E27FC236}">
                <a16:creationId xmlns:a16="http://schemas.microsoft.com/office/drawing/2014/main" id="{807E9492-C961-4FBF-A438-DD7030D9C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4" name="slide4">
            <a:extLst>
              <a:ext uri="{FF2B5EF4-FFF2-40B4-BE49-F238E27FC236}">
                <a16:creationId xmlns:a16="http://schemas.microsoft.com/office/drawing/2014/main" id="{C62DBC29-E6DE-4F77-B7E3-8D53480EB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5" name="slide5">
            <a:extLst>
              <a:ext uri="{FF2B5EF4-FFF2-40B4-BE49-F238E27FC236}">
                <a16:creationId xmlns:a16="http://schemas.microsoft.com/office/drawing/2014/main" id="{699C4D3A-3CD8-4F68-8C70-41E00A411D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6" name="slide6">
            <a:extLst>
              <a:ext uri="{FF2B5EF4-FFF2-40B4-BE49-F238E27FC236}">
                <a16:creationId xmlns:a16="http://schemas.microsoft.com/office/drawing/2014/main" id="{44C3CB1E-48A8-4E17-90EA-FB6C1DB9D1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8" id="7" name="slide7">
            <a:extLst>
              <a:ext uri="{FF2B5EF4-FFF2-40B4-BE49-F238E27FC236}">
                <a16:creationId xmlns:a16="http://schemas.microsoft.com/office/drawing/2014/main" id="{C126B974-A2F6-4A7B-94BE-C76FD509A2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9" id="8" name="slide8">
            <a:extLst>
              <a:ext uri="{FF2B5EF4-FFF2-40B4-BE49-F238E27FC236}">
                <a16:creationId xmlns:a16="http://schemas.microsoft.com/office/drawing/2014/main" id="{8FBEC197-172B-49EE-BDC8-2425B4D81A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0" id="9" name="slide9">
            <a:extLst>
              <a:ext uri="{FF2B5EF4-FFF2-40B4-BE49-F238E27FC236}">
                <a16:creationId xmlns:a16="http://schemas.microsoft.com/office/drawing/2014/main" id="{052C171B-7D64-49A6-8C56-9A25DA009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33"/>
            <a:ext cx="12192000" cy="64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2021-05-31T19:38:03Z</dcterms:created>
  <dcterms:modified xsi:type="dcterms:W3CDTF">2021-05-31T19:38:03Z</dcterms:modified>
</cp:coreProperties>
</file>